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34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进阶训练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can quickly climb the tree near them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可知，当人们或其他动物追逐大熊猫时，大熊猫可以迅速爬上附近的树。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chase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在此处表示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追赶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的意思，与选项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意思相同。故选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24082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544368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34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the biggest problem for pandas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don’t have enough food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hunted by other animals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living places are getting smaller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don’t like cold and wet places</a:t>
            </a:r>
            <a:r>
              <a:rPr lang="en-US" altLang="zh-CN" sz="3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7" name="矩形 6"/>
          <p:cNvSpPr/>
          <p:nvPr/>
        </p:nvSpPr>
        <p:spPr>
          <a:xfrm>
            <a:off x="1100776" y="836712"/>
            <a:ext cx="498855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400">
                <a:cs typeface="Times New Roman" panose="02020603050405020304" pitchFamily="18" charset="0"/>
              </a:rPr>
              <a:t>C</a:t>
            </a:r>
            <a:endParaRPr lang="zh-CN" altLang="en-US" sz="340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4324710"/>
            <a:ext cx="11485848" cy="2131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5000"/>
              </a:lnSpc>
              <a:spcAft>
                <a:spcPts val="0"/>
              </a:spcAft>
            </a:pP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big problem is that their living places are smaller and smaller.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可知，大熊猫面临的最大问题是它们的生存空间越来越小。故选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7460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09402" y="836712"/>
            <a:ext cx="498855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400">
                <a:cs typeface="Times New Roman" panose="02020603050405020304" pitchFamily="18" charset="0"/>
              </a:rPr>
              <a:t>D</a:t>
            </a:r>
            <a:endParaRPr lang="zh-CN" altLang="en-US" sz="340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544368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34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China doing to help pandas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Giving them more bamboo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Moving them to other countries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Teaching them to climb trees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Building special places for them to live in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324710"/>
            <a:ext cx="11485848" cy="2131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5000"/>
              </a:lnSpc>
              <a:spcAft>
                <a:spcPts val="0"/>
              </a:spcAft>
            </a:pP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China builds some special places. These places are big for pandas to live in.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可知，中国为大熊猫建造了专门的栖息地。故选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3231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80728"/>
            <a:ext cx="11567000" cy="4602025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4890057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</a:pPr>
            <a:endParaRPr lang="en-US" altLang="zh-CN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 problem is that their living places are smaller and smaller. 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个大问题就是它们生活的地方越来越小。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句是主从复合句。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引导表语从句，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smaller and smaller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越来越小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633" y="897440"/>
            <a:ext cx="2850254" cy="553993"/>
          </a:xfrm>
          <a:prstGeom prst="rect">
            <a:avLst/>
          </a:prstGeom>
        </p:spPr>
      </p:pic>
      <p:pic>
        <p:nvPicPr>
          <p:cNvPr id="7" name="译文.eps" descr="id:214748733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0590" y="3418890"/>
            <a:ext cx="1224136" cy="378439"/>
          </a:xfrm>
          <a:prstGeom prst="rect">
            <a:avLst/>
          </a:prstGeom>
        </p:spPr>
      </p:pic>
      <p:pic>
        <p:nvPicPr>
          <p:cNvPr id="9" name="分析.eps" descr="id:214748734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98522" y="4194592"/>
            <a:ext cx="1250325" cy="386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748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9576" y="868093"/>
            <a:ext cx="11485782" cy="140877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348880"/>
            <a:ext cx="3024336" cy="790377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2348880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文是一篇说明文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主要介绍了大熊猫的生活习性、分布情况以及中国为保护大熊猫所采取的措施。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6311230" y="4843075"/>
            <a:ext cx="553547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河南安阳滑县调研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5913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331116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Pandas are very famous and cute animals in the world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live by themselves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Before, pandas were in some parts of Asia, such as Vietnam and Burma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now, most of them live in some places in China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956281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Pandas spend about 12 hours eating every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eat lots of bamboo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go from one place to another to find fresh bamboo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Sometimes, they eat fruit, other plants and some fish too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Pandas like cold and wet places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black-and-white fur keeps them warm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08735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Pandas are good at climbing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people or other animals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chase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them, they can quickly climb the tree near them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have good hearing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helps them get away from other dangerous animals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696687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about 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900 wild pandas in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big problem is that their living places are smaller and smaller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China knows this problem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trying hard to help pandas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Now, China builds some special places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These places are big for pandas to live in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575913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36179" y="810834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20242"/>
            <a:ext cx="11485848" cy="3747436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do most pandas live now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parts of Asia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some places in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Vietnam and Burma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forests around the world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4391840"/>
            <a:ext cx="11485848" cy="2251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now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 of them live in some places in China.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可知，现在大多数大熊猫生活在中国的一些地方。故选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414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136179" y="908720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085997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Pandas spend about 12 hours eating every day.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可知，大熊猫每天花费大约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小时进食。故选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hours do pandas spend eating every day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6 hours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10 hours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12 hours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14 hours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2490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55229" y="919986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word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fourth paragraph most likely mean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Work out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Run after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 with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 after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5523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1335</TotalTime>
  <Words>497</Words>
  <Application>Microsoft Office PowerPoint</Application>
  <PresentationFormat>自定义</PresentationFormat>
  <Paragraphs>44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1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488</cp:revision>
  <dcterms:created xsi:type="dcterms:W3CDTF">2020-11-06T05:24:00Z</dcterms:created>
  <dcterms:modified xsi:type="dcterms:W3CDTF">2025-09-13T05:58:40Z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